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3"/>
  </p:normalViewPr>
  <p:slideViewPr>
    <p:cSldViewPr snapToGrid="0">
      <p:cViewPr>
        <p:scale>
          <a:sx n="100" d="100"/>
          <a:sy n="100" d="100"/>
        </p:scale>
        <p:origin x="10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5A8C5-4E25-819E-E2BC-DD868E269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71C3A-417B-47C1-B10C-B88ECA48E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C60F-0177-EEB1-E9DD-A5A5BEDBD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D9520-003C-2893-C9F9-B982C9B17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AA447-3221-540B-1931-E121137C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5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7D31-7530-7C75-B05D-519C70FDE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699D3-349E-8F69-6FD5-4A86F13F0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98FA4-7183-C95D-A0FD-E17255A3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D461D-744E-7B21-7E1E-66C8A3C1D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3C46B-6B33-1BE5-7FDA-45BB2BA1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9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891BF0-E384-5DF3-099B-AB686F4C80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90860-3A0D-C65E-8B99-706A5D4FC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93B2B-3790-BA22-5AD3-663562C11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72413-777E-CA3C-DEB4-ED2C504A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55817-601D-403E-351A-A65240189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9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2E31-5625-47B0-0BB7-1A940BBE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7F53F-6FE8-A04E-A055-27AF0288A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608A2-833C-9615-56F6-96A35369C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F38A7-93BD-1BE0-CE7B-5E6A72991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E9F39-1962-BC3E-86C9-F43169E5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9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38C15-87DE-0A31-5D1E-3DC08FAEE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5C124-62E3-126F-EEA4-B3E702EFC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87786-7CD5-C8D5-905F-39F99A87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2725E-A7BB-3038-DA41-ECD7DB67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9871E-C1A9-9AA9-C43E-BAB4A58AD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3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8BE92-15CA-B36C-02E0-966FCE9B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3FD0F-1E24-1FB5-8386-A9B806954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994C9-E393-A7B9-15DB-A2419D589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AF85-2B2E-A8E8-B88E-782C39AB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16C82-2A2D-5450-34B2-D7856B0B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92B58-492F-7CF7-7B4F-5A5C7E9B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3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1AB52-196E-A606-C8E1-A81931833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533B9-50EC-72BE-79A2-1B92DE63F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9A33D0-E31E-CFC3-4FA8-5EE38EE74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5C2683-6B29-2F1B-2692-62742A5A99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B9C274-B965-6219-12E6-6AE0EAE0E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EF974-3F75-CF5C-F0D4-95796301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13C6BF-335D-9D81-75DF-E37F62A1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B9BEBD-A980-2821-CDBD-98F26138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7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25D00-9323-90EC-3D7C-2B1C5C10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4E34DB-4139-EDFD-5E82-90B9BE0E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5505E-D571-D379-F285-90318613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779B1-D5F2-F65E-451A-F80945ED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3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6556BB-6666-16A2-03CF-78B8B95B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4D3239-8212-7FB8-78B3-5A48F2BC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66EDE-EF55-0FDF-7C68-E673B036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D02F7-93EE-7984-6436-020AA3329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F03B6-791F-EF74-7EC7-74FB50A0C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9979A-5806-20BC-A770-11F17CC96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35376-EB92-0DCB-8C93-AF7EF54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3AE9C-106D-75B0-2DF6-3F9EEFFC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48E99-D0EC-05EF-F922-C118B793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5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5BED7-B820-6B82-164F-2B43C35C4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B9967-0EA3-85A5-5F21-77C39A691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506036-6D2F-DB2D-676C-37AB38E5D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A4570-BA2B-E22C-A820-4814A1FC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B1E9D-600E-2060-C559-1509AB5A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8A7D2-797F-32EE-187A-47982C64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ECEC91-330D-27A0-666C-27E5569E8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99E52-C9F3-EC72-BD0B-CF349A481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6AC3A-B3DA-400E-BCCF-294FFA92C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9E4E-9840-1149-AF0C-6A4E94397E04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9E4EC-4884-6AF7-C552-CB8DA438B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1F0EA-2A27-7010-C611-9EA4E6E9B7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20CB-706F-8A4A-B404-45075F413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5CA5151-FF8F-6CAE-EB5C-250346AC0C0B}"/>
              </a:ext>
            </a:extLst>
          </p:cNvPr>
          <p:cNvSpPr/>
          <p:nvPr/>
        </p:nvSpPr>
        <p:spPr>
          <a:xfrm>
            <a:off x="626298" y="1314666"/>
            <a:ext cx="3567878" cy="275892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E457A4-E569-2E7E-918D-796B36763C34}"/>
              </a:ext>
            </a:extLst>
          </p:cNvPr>
          <p:cNvSpPr/>
          <p:nvPr/>
        </p:nvSpPr>
        <p:spPr>
          <a:xfrm>
            <a:off x="8058691" y="1289791"/>
            <a:ext cx="3567878" cy="2758921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855995F-CC7B-BE34-365C-96FC87BB1E72}"/>
              </a:ext>
            </a:extLst>
          </p:cNvPr>
          <p:cNvSpPr/>
          <p:nvPr/>
        </p:nvSpPr>
        <p:spPr>
          <a:xfrm>
            <a:off x="4429674" y="827242"/>
            <a:ext cx="3567878" cy="2758921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F0AA22-62B0-1656-3BFB-FA0407FDE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10" y="13977"/>
            <a:ext cx="11443779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Helvetica" pitchFamily="2" charset="0"/>
              </a:rPr>
              <a:t>TESON TMS-600 HYBRID SEALANT APPLICATION REFERENCE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94E205-0C0F-C33A-2A61-F559DD36B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892" y="1736749"/>
            <a:ext cx="1668859" cy="18108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DB6F374-9A9B-6F21-4B23-4F22CD9D5E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5454" y="2211551"/>
            <a:ext cx="1127262" cy="132766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83F50E8-F59C-5BD2-C652-77A485887289}"/>
              </a:ext>
            </a:extLst>
          </p:cNvPr>
          <p:cNvSpPr/>
          <p:nvPr/>
        </p:nvSpPr>
        <p:spPr>
          <a:xfrm>
            <a:off x="3884323" y="3708855"/>
            <a:ext cx="4514850" cy="459975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Remove old sealant , Apply TMS-600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74ED98-950D-9375-4251-7A9EA8BE66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0637" y="1240985"/>
            <a:ext cx="1490163" cy="18645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01EB9F-FD3E-B8FF-82CD-C935852DDF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6264" y="1756733"/>
            <a:ext cx="1076546" cy="1358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A791E11-8470-02B6-69BD-3FA693958F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52213" y="1669072"/>
            <a:ext cx="1461931" cy="18785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8DCCA8-33FA-D3B1-0439-489E757888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14144" y="2320381"/>
            <a:ext cx="1057441" cy="1218834"/>
          </a:xfrm>
          <a:prstGeom prst="rect">
            <a:avLst/>
          </a:prstGeom>
        </p:spPr>
      </p:pic>
      <p:pic>
        <p:nvPicPr>
          <p:cNvPr id="1026" name="Picture 2" descr="TESON LOW MODULUS HYBRID SEALANT TMS-600 (600ml) GREY COLOR">
            <a:extLst>
              <a:ext uri="{FF2B5EF4-FFF2-40B4-BE49-F238E27FC236}">
                <a16:creationId xmlns:a16="http://schemas.microsoft.com/office/drawing/2014/main" id="{9F19D387-D145-42B5-0AFE-FB4C61BF4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286" y="4394083"/>
            <a:ext cx="1957388" cy="2200996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D9F63B0-BD5A-75AB-DE27-7FDABB696981}"/>
              </a:ext>
            </a:extLst>
          </p:cNvPr>
          <p:cNvSpPr/>
          <p:nvPr/>
        </p:nvSpPr>
        <p:spPr>
          <a:xfrm>
            <a:off x="1200807" y="1736750"/>
            <a:ext cx="226521" cy="181088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D22111-4F27-E2E2-9426-D1F437F7578E}"/>
              </a:ext>
            </a:extLst>
          </p:cNvPr>
          <p:cNvSpPr/>
          <p:nvPr/>
        </p:nvSpPr>
        <p:spPr>
          <a:xfrm>
            <a:off x="5069704" y="1240985"/>
            <a:ext cx="227067" cy="18645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0120-DA2B-F265-A481-675798B49175}"/>
              </a:ext>
            </a:extLst>
          </p:cNvPr>
          <p:cNvSpPr/>
          <p:nvPr/>
        </p:nvSpPr>
        <p:spPr>
          <a:xfrm flipH="1">
            <a:off x="8646047" y="1633397"/>
            <a:ext cx="215434" cy="187856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0740E4F-D574-C88E-A73B-D854B227530E}"/>
              </a:ext>
            </a:extLst>
          </p:cNvPr>
          <p:cNvSpPr/>
          <p:nvPr/>
        </p:nvSpPr>
        <p:spPr>
          <a:xfrm>
            <a:off x="6236236" y="4475423"/>
            <a:ext cx="4406628" cy="2200996"/>
          </a:xfrm>
          <a:prstGeom prst="roundRect">
            <a:avLst/>
          </a:prstGeom>
          <a:blipFill>
            <a:blip r:embed="rId10"/>
            <a:tile tx="0" ty="0" sx="100000" sy="100000" flip="none" algn="tl"/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1500" b="1" dirty="0">
                <a:solidFill>
                  <a:srgbClr val="7030A0"/>
                </a:solidFill>
              </a:rPr>
              <a:t>No Odor , Low modulus ,Bubble free </a:t>
            </a:r>
          </a:p>
          <a:p>
            <a:pPr marL="342900" indent="-342900">
              <a:buFont typeface="+mj-lt"/>
              <a:buAutoNum type="arabicPeriod"/>
            </a:pPr>
            <a:endParaRPr lang="en-US" sz="15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b="1" dirty="0">
                <a:solidFill>
                  <a:srgbClr val="7030A0"/>
                </a:solidFill>
              </a:rPr>
              <a:t>Applicable for Damp surface </a:t>
            </a:r>
          </a:p>
          <a:p>
            <a:pPr marL="342900" indent="-342900">
              <a:buFont typeface="+mj-lt"/>
              <a:buAutoNum type="arabicPeriod"/>
            </a:pPr>
            <a:endParaRPr lang="en-US" sz="15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b="1" dirty="0">
                <a:solidFill>
                  <a:srgbClr val="7030A0"/>
                </a:solidFill>
              </a:rPr>
              <a:t>50 % Total Joint Movement . Paintable</a:t>
            </a:r>
          </a:p>
          <a:p>
            <a:pPr marL="342900" indent="-342900">
              <a:buFont typeface="+mj-lt"/>
              <a:buAutoNum type="arabicPeriod"/>
            </a:pPr>
            <a:endParaRPr lang="en-US" sz="15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b="1" dirty="0">
                <a:solidFill>
                  <a:srgbClr val="7030A0"/>
                </a:solidFill>
              </a:rPr>
              <a:t>Potable water compliance , SIRIM compliance </a:t>
            </a:r>
          </a:p>
          <a:p>
            <a:pPr marL="342900" indent="-342900">
              <a:buFont typeface="+mj-lt"/>
              <a:buAutoNum type="arabicPeriod"/>
            </a:pPr>
            <a:endParaRPr lang="en-US" sz="1500" b="1" dirty="0">
              <a:solidFill>
                <a:srgbClr val="7030A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b="1" dirty="0">
                <a:solidFill>
                  <a:srgbClr val="7030A0"/>
                </a:solidFill>
              </a:rPr>
              <a:t>Multiple substrate compliance </a:t>
            </a:r>
            <a:r>
              <a:rPr lang="en-US" sz="1200" b="1" dirty="0">
                <a:solidFill>
                  <a:srgbClr val="7030A0"/>
                </a:solidFill>
              </a:rPr>
              <a:t>( Per insert 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2651163-3DAD-696A-EC5D-E6B38DADFE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5261" y="20126"/>
            <a:ext cx="1075546" cy="87690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F9214BA-7AAD-0298-264B-C1F5934794B0}"/>
              </a:ext>
            </a:extLst>
          </p:cNvPr>
          <p:cNvSpPr/>
          <p:nvPr/>
        </p:nvSpPr>
        <p:spPr>
          <a:xfrm>
            <a:off x="1200806" y="3414769"/>
            <a:ext cx="2641909" cy="17139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FD057B-8337-FC58-3D41-7DA50FE08E51}"/>
              </a:ext>
            </a:extLst>
          </p:cNvPr>
          <p:cNvSpPr/>
          <p:nvPr/>
        </p:nvSpPr>
        <p:spPr>
          <a:xfrm>
            <a:off x="5095379" y="2938998"/>
            <a:ext cx="2437432" cy="17623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DDCB21-25C5-CC69-A8A7-082726DFE21D}"/>
              </a:ext>
            </a:extLst>
          </p:cNvPr>
          <p:cNvSpPr/>
          <p:nvPr/>
        </p:nvSpPr>
        <p:spPr>
          <a:xfrm>
            <a:off x="8646048" y="3376246"/>
            <a:ext cx="2525538" cy="2070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4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44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TESON TMS-600 HYBRID SEALANT APPLICATION REFERENCE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chengfeng chen</dc:creator>
  <cp:lastModifiedBy>chengfeng chen</cp:lastModifiedBy>
  <cp:revision>4</cp:revision>
  <dcterms:created xsi:type="dcterms:W3CDTF">2025-02-05T04:57:16Z</dcterms:created>
  <dcterms:modified xsi:type="dcterms:W3CDTF">2025-02-05T06:44:16Z</dcterms:modified>
</cp:coreProperties>
</file>